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3004800" cy="97536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212" y="0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32680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lt1"/>
        </a:solid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774700" y="825500"/>
            <a:ext cx="11176000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596900" y="2362200"/>
            <a:ext cx="11176000" cy="651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1pPr>
            <a:lvl2pPr marL="12827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2pPr>
            <a:lvl3pPr marL="17272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3pPr>
            <a:lvl4pPr marL="21717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4pPr>
            <a:lvl5pPr marL="26162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5pPr>
            <a:lvl6pPr marL="30607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6pPr>
            <a:lvl7pPr marL="35052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7pPr>
            <a:lvl8pPr marL="39497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8pPr>
            <a:lvl9pPr marL="439420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2730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827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7272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1717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6162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0607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5052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9497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394200" marR="0" indent="-2984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4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illyname@yahoo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cience.woman@mystery.ed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illyname@yahoo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774700" y="825500"/>
            <a:ext cx="11176000" cy="1295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1" i="0" u="none" strike="noStrike" cap="none" baseline="0">
                <a:solidFill>
                  <a:srgbClr val="FF5308"/>
                </a:solidFill>
                <a:latin typeface="Arial"/>
                <a:ea typeface="Arial"/>
                <a:cs typeface="Arial"/>
                <a:sym typeface="Arial"/>
              </a:rPr>
              <a:t>GMAIL</a:t>
            </a:r>
            <a:r>
              <a:rPr lang="en-US" sz="6000" b="1">
                <a:solidFill>
                  <a:srgbClr val="FF5308"/>
                </a:solidFill>
              </a:rPr>
              <a:t>: Things to Know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596900" y="2362200"/>
            <a:ext cx="11176000" cy="651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Email is limited to our school’s domain</a:t>
            </a:r>
            <a:r>
              <a:rPr lang="en-US" sz="3600" dirty="0"/>
              <a:t>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domain email is property of the school.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b="0" i="0" u="sng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responsible for reporting any inappropriate communication.</a:t>
            </a:r>
          </a:p>
          <a:p>
            <a:pPr marL="1828800" marR="0" lvl="3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Print it out.</a:t>
            </a:r>
          </a:p>
          <a:p>
            <a:pPr marL="1828800" marR="0" lvl="3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Forward it.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a </a:t>
            </a:r>
            <a:r>
              <a:rPr lang="en-US" sz="3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student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Google Apps is a suite of </a:t>
            </a:r>
            <a:r>
              <a:rPr lang="en-US" sz="3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professional tools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--use them PROFESSIONALLY.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774700" y="556825"/>
            <a:ext cx="11175900" cy="1295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800" b="1" i="0" u="none" strike="noStrike" cap="none" baseline="0">
                <a:solidFill>
                  <a:srgbClr val="FF5308"/>
                </a:solidFill>
                <a:latin typeface="Arial"/>
                <a:ea typeface="Arial"/>
                <a:cs typeface="Arial"/>
                <a:sym typeface="Arial"/>
              </a:rPr>
              <a:t>How to </a:t>
            </a:r>
            <a:r>
              <a:rPr lang="en-US" sz="4800" b="1">
                <a:solidFill>
                  <a:srgbClr val="FF5308"/>
                </a:solidFill>
              </a:rPr>
              <a:t>Write a Professional Email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96900" y="2362200"/>
            <a:ext cx="11176000" cy="651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t" anchorCtr="0">
            <a:normAutofit fontScale="77500" lnSpcReduction="20000"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600" b="1" dirty="0"/>
              <a:t>Use your professional email account.</a:t>
            </a:r>
          </a:p>
          <a:p>
            <a:pPr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/>
              <a:t>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US" sz="3600" b="1" dirty="0"/>
              <a:t>Use a friendly letter format:</a:t>
            </a:r>
          </a:p>
          <a:p>
            <a:pPr marL="457200" marR="0" lvl="0" indent="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Clear subject line</a:t>
            </a:r>
            <a:r>
              <a:rPr lang="en-US" sz="3600" dirty="0"/>
              <a:t>				</a:t>
            </a:r>
            <a:endParaRPr lang="en-US" sz="3600" dirty="0" smtClean="0"/>
          </a:p>
          <a:p>
            <a:pPr marL="457200" marR="0" lvl="0" indent="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600" i="1" dirty="0" smtClean="0"/>
              <a:t>1.2 </a:t>
            </a:r>
            <a:r>
              <a:rPr lang="en-US" sz="3600" i="1" dirty="0"/>
              <a:t>Homework</a:t>
            </a:r>
          </a:p>
          <a:p>
            <a:pPr marL="457200" marR="0" lvl="0" indent="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Greeting </a:t>
            </a:r>
            <a:r>
              <a:rPr lang="en-US" sz="3600" dirty="0"/>
              <a:t>									</a:t>
            </a:r>
            <a:r>
              <a:rPr lang="en-US" sz="3600" i="1" dirty="0"/>
              <a:t>	</a:t>
            </a:r>
            <a:r>
              <a:rPr lang="en-US" sz="3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Dear Mrs. Reese,</a:t>
            </a:r>
          </a:p>
          <a:p>
            <a:pPr marL="457200" marR="0" lvl="0" indent="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Body paragraph(s)</a:t>
            </a:r>
          </a:p>
          <a:p>
            <a:pPr marL="1828800" marR="0" lvl="0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dirty="0"/>
              <a:t>Proper spelling/grammar</a:t>
            </a:r>
          </a:p>
          <a:p>
            <a:pPr marL="1828800" marR="0" lvl="0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dirty="0"/>
              <a:t>Skip lines </a:t>
            </a:r>
            <a:r>
              <a:rPr lang="en-US" sz="3600" dirty="0" smtClean="0"/>
              <a:t>between</a:t>
            </a:r>
          </a:p>
          <a:p>
            <a:pPr marL="1828800" marR="0" lvl="0" indent="-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Closing </a:t>
            </a:r>
            <a:r>
              <a:rPr lang="en-US" sz="3600" dirty="0"/>
              <a:t>											</a:t>
            </a:r>
            <a:r>
              <a:rPr lang="en-US" sz="3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Sincerely,</a:t>
            </a:r>
          </a:p>
          <a:p>
            <a:pPr marL="457200" marR="0" lvl="0" indent="457200" algn="l" rtl="0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	Signature </a:t>
            </a:r>
            <a:r>
              <a:rPr lang="en-US" sz="3600" dirty="0"/>
              <a:t>						</a:t>
            </a:r>
            <a:r>
              <a:rPr lang="en-US" sz="3600" dirty="0" smtClean="0"/>
              <a:t>	</a:t>
            </a:r>
            <a:r>
              <a:rPr lang="en-US" sz="3600" dirty="0"/>
              <a:t>				</a:t>
            </a:r>
            <a:r>
              <a:rPr lang="en-US" sz="3600" i="1" dirty="0"/>
              <a:t>First Last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96900" y="2595650"/>
            <a:ext cx="11175900" cy="601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To: Amanda Reese (</a:t>
            </a:r>
            <a:r>
              <a:rPr lang="en-US" sz="3600" b="0" i="1" u="sng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areese@lansingchristianschool.org</a:t>
            </a:r>
            <a:r>
              <a:rPr lang="en-US" sz="36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lang="en-US" sz="36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6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From: </a:t>
            </a:r>
            <a:r>
              <a:rPr lang="en-US" sz="3600" b="0" i="1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fuzzybunny22@yahoo.com</a:t>
            </a:r>
            <a:r>
              <a:rPr lang="en-US" sz="36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Subject: Hey</a:t>
            </a:r>
          </a:p>
          <a:p>
            <a:endParaRPr lang="en-US" sz="3600" b="0" i="1" u="none" strike="noStrike" cap="none" baseline="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u tell me how to do </a:t>
            </a:r>
            <a:r>
              <a:rPr lang="en-US" sz="3600"/>
              <a:t>the homework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i no u went over it in class but i have had a VERY LONG week lol tests ha ha ha and i lost my notes. pleeease help</a:t>
            </a:r>
          </a:p>
          <a:p>
            <a:endParaRPr lang="en-US" sz="3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74700" y="825500"/>
            <a:ext cx="11175900" cy="1295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500" b="1">
                <a:solidFill>
                  <a:srgbClr val="FF5308"/>
                </a:solidFill>
              </a:rPr>
              <a:t>Bad Email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552800" y="2230950"/>
            <a:ext cx="11899199" cy="6735300"/>
          </a:xfrm>
          <a:prstGeom prst="rect">
            <a:avLst/>
          </a:prstGeom>
          <a:noFill/>
          <a:ln>
            <a:noFill/>
          </a:ln>
        </p:spPr>
        <p:txBody>
          <a:bodyPr lIns="91425" tIns="45700" rIns="5080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To: Amanda Reese (</a:t>
            </a:r>
            <a:r>
              <a:rPr lang="en-US" sz="3000" b="0" i="1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areese@lansingchristianschool.org</a:t>
            </a:r>
            <a: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From: Austin Thomas (</a:t>
            </a:r>
            <a:r>
              <a:rPr lang="en-US" sz="3000" b="0" i="1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thomaaus@lansingchristianschool.org</a:t>
            </a:r>
            <a: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Subject:  </a:t>
            </a:r>
            <a:r>
              <a:rPr lang="en-US" sz="3000" i="1">
                <a:solidFill>
                  <a:srgbClr val="262626"/>
                </a:solidFill>
              </a:rPr>
              <a:t>Algebra 1 - </a:t>
            </a:r>
            <a:r>
              <a:rPr lang="en-US" sz="3000" b="0" i="1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Help with</a:t>
            </a:r>
            <a:r>
              <a:rPr lang="en-US" sz="3000" i="1">
                <a:solidFill>
                  <a:srgbClr val="262626"/>
                </a:solidFill>
              </a:rPr>
              <a:t> Chapter 2 Homework</a:t>
            </a:r>
          </a:p>
          <a:p>
            <a:endParaRPr lang="en-US" sz="3000" i="1">
              <a:solidFill>
                <a:srgbClr val="262626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Dear Mrs. Reese,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am wondering if you could help me with </a:t>
            </a:r>
            <a:r>
              <a:rPr lang="en-US" sz="3000"/>
              <a:t>the Chapter 2 homework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today during Guided Study or after school tomorrow.  I found the assignment instructions in Google Docs and one of my friends explained it again, but I still have a few questions.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 for helping me to be successful in </a:t>
            </a:r>
            <a:r>
              <a:rPr lang="en-US" sz="3000"/>
              <a:t>class!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Sincerely,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Austin Thomas</a:t>
            </a:r>
          </a:p>
          <a:p>
            <a:endParaRPr lang="en-US"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74700" y="610550"/>
            <a:ext cx="11175900" cy="12954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5500" b="1">
                <a:solidFill>
                  <a:srgbClr val="FF5308"/>
                </a:solidFill>
              </a:rPr>
              <a:t>Good Email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Theme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Custom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Theme</vt:lpstr>
      <vt:lpstr>GMAIL: Things to Know</vt:lpstr>
      <vt:lpstr>How to Write a Professional Email</vt:lpstr>
      <vt:lpstr>Bad Email</vt:lpstr>
      <vt:lpstr>Good Email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GMAIL: Things to Know</dc:title>
  <dc:creator>Andrew Kleyn</dc:creator>
  <cp:lastModifiedBy>Andrew Kleyn</cp:lastModifiedBy>
  <cp:revision>1</cp:revision>
  <dcterms:modified xsi:type="dcterms:W3CDTF">2013-10-15T21:14:50Z</dcterms:modified>
</cp:coreProperties>
</file>